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72" r:id="rId4"/>
    <p:sldId id="273" r:id="rId5"/>
    <p:sldId id="268" r:id="rId6"/>
    <p:sldId id="269" r:id="rId7"/>
    <p:sldId id="27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94660"/>
  </p:normalViewPr>
  <p:slideViewPr>
    <p:cSldViewPr snapToGrid="0">
      <p:cViewPr varScale="1">
        <p:scale>
          <a:sx n="61" d="100"/>
          <a:sy n="61" d="100"/>
        </p:scale>
        <p:origin x="348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8EB05-8470-262E-4D76-1CD4564E2D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0E2B90-D80B-EA36-4CEC-19AB645E06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56B36-2CD7-012A-CC40-7BD041397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4F4C6-6C06-43FC-ADAD-CBD0412403DB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41BAAB-F7A1-ACAA-D5BD-73F9B0B27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B8E3EB-3B2C-FED7-C7A6-591E194FB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83C61-80DD-4CDE-8AED-0714A76899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4420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C71FB-D3E1-2CF9-23E3-11A2A6058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90DC2C-CE31-7EB3-7D6F-21667066B2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C7A707-0C6B-6A01-6821-EEBCF2315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4F4C6-6C06-43FC-ADAD-CBD0412403DB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D64470-D38B-8950-3316-412F1D219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D66B35-3DB1-0DA8-568A-534B5A74E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83C61-80DD-4CDE-8AED-0714A76899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9031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EE2273-9BFF-3DE5-F866-0D6588667B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0440CA-4D2D-1834-2048-94A770E4B2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B6DD5B-21D5-767D-7D31-96B8F0DAD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4F4C6-6C06-43FC-ADAD-CBD0412403DB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0F6ED-265B-D3B4-167E-3D0915036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298057-C4BF-C784-30FB-063AAE2D6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83C61-80DD-4CDE-8AED-0714A76899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8571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3A2DA-1690-8375-0ED9-B04EE42C0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8CE34-B442-5BBA-4AB0-47C03989A5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0D6401-C565-3E5D-FD49-4E4ADDEC1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4F4C6-6C06-43FC-ADAD-CBD0412403DB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48FB7-F552-C176-CC5B-C395DCA00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E00EAA-4738-3DD7-E2BB-D0BDEA7ED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83C61-80DD-4CDE-8AED-0714A76899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8228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ABE36-A3FA-F17A-186A-D9F63DC7A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653E6F-6365-DA79-699B-164C4BB438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3060D-C229-CFAB-D5B9-C2486481D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4F4C6-6C06-43FC-ADAD-CBD0412403DB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6B8EFC-4953-D0EB-E6C2-0DA929FE3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F9BDED-9A2B-41C2-4788-8A0DBF6BB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83C61-80DD-4CDE-8AED-0714A76899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4899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A820F-EA09-4D4D-80CB-42A3C505E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0186B-87D3-1718-A3C1-31CBC69AFD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5E0ED3-D6F3-B1BD-BDAB-5E267AA767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869326-B08C-CDCF-4EBF-46212CB52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4F4C6-6C06-43FC-ADAD-CBD0412403DB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1216C2-18C6-0918-1D8D-B1EDDE19F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E07F34-1CAA-C667-A5C5-F9F2340A3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83C61-80DD-4CDE-8AED-0714A76899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8208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0BFA5-4E23-AAA2-1CB4-E86E4A951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C16016-1666-D38D-3143-F4B142A732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1FC3A-D116-FE7C-9F0E-3EE3D28783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E2DAFA-B3E0-D8BA-A9A6-7039687586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953187-C43F-2B82-6F55-6835FB9CCC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B1059C-F1A4-B97D-62E9-CBEC5D895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4F4C6-6C06-43FC-ADAD-CBD0412403DB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7024FD-7E93-3A6A-D741-74F7535FA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4D560A-21D9-262B-F08D-551D0E5A1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83C61-80DD-4CDE-8AED-0714A76899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4625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47CAA-2C1D-760A-5E41-B78C91EB6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E08A73-77EF-016C-F7C2-7F7D7662E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4F4C6-6C06-43FC-ADAD-CBD0412403DB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F9E61-7D05-858F-325C-5958F88BB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28452F-2167-AA65-2159-441C42B06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83C61-80DD-4CDE-8AED-0714A76899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5284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A5AEEA-6C5B-5292-37DD-D7E99CDF1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4F4C6-6C06-43FC-ADAD-CBD0412403DB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275519-4725-868A-2136-E2244AEDC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84C6F2-42CC-A986-FAEF-D145FC724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83C61-80DD-4CDE-8AED-0714A76899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3018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215B3-0C51-7C5E-086C-545956737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82313-9834-DCC3-1E3B-B2E4E73FE9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9FC847-6101-2B07-7D17-8F14723FC9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F3DDEB-B7D9-4F90-2433-282E3A145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4F4C6-6C06-43FC-ADAD-CBD0412403DB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B76B6-3A96-35F8-54F8-57132DF8B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8CD1F6-5D82-A3EF-A227-4565F4880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83C61-80DD-4CDE-8AED-0714A76899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0099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E133F-7046-CD73-E72C-96EA4EC6C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8A6326-15B0-73FB-1470-824416EEDE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234B68-AFEC-6508-A872-543E465A61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5B1FCF-F5D2-12CF-8B41-0FB980862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4F4C6-6C06-43FC-ADAD-CBD0412403DB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C159B5-EA8B-52F1-9CDA-3C5294510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EEABFC-5066-DB85-39AA-45AB07405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683C61-80DD-4CDE-8AED-0714A76899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5373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675DB3-485D-A615-A5B7-AF8004EA8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652A8-578E-0919-F706-AD06101A0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94F83-A240-EBD0-7F7B-9FAD2E8D42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64F4C6-6C06-43FC-ADAD-CBD0412403DB}" type="datetimeFigureOut">
              <a:rPr lang="en-GB" smtClean="0"/>
              <a:t>25/11/2024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D2D5A-7EE5-16E1-3372-B2EC996FAB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93289-BBF5-DB30-5B27-04BD39B3CE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683C61-80DD-4CDE-8AED-0714A76899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94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D66D8DA-854F-51BD-0564-21A2B80EA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1" y="0"/>
            <a:ext cx="121570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717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69E81C-B347-B745-2D87-57481D34E6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C6E1C6-AB50-BABF-B2F1-9AD32502F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289"/>
            <a:ext cx="12192000" cy="680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019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2AD9C3-1110-BEA3-A7C7-AE00978435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DB0162-A111-741B-15F0-F66303783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39"/>
            <a:ext cx="12192000" cy="6849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206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574B80-4838-45F5-ADDA-3CFD1D3790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BD3010-7046-A57B-404A-EA4F72B9D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5"/>
            <a:ext cx="12192000" cy="685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852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ED4887-BCBA-43D0-B49C-44CE32BFB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252C7D-B363-369D-DCFA-8A6F488C4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66"/>
            <a:ext cx="12192000" cy="6827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58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ADADE9-1F40-7D8F-0D58-F996431FAB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865A96-0F77-F58E-D223-CE8D0F038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4" y="0"/>
            <a:ext cx="121682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996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7E712D-1AA5-EDDC-8AEE-DEF8AD4418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279B92-0592-147D-C0C4-5D70E605C810}"/>
              </a:ext>
            </a:extLst>
          </p:cNvPr>
          <p:cNvSpPr txBox="1"/>
          <p:nvPr/>
        </p:nvSpPr>
        <p:spPr>
          <a:xfrm>
            <a:off x="4804621" y="2644170"/>
            <a:ext cx="258275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600" dirty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3767623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1</Words>
  <Application>Microsoft Office PowerPoint</Application>
  <PresentationFormat>Widescreen</PresentationFormat>
  <Paragraphs>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 Barrett</dc:creator>
  <cp:lastModifiedBy>Chris Barrett</cp:lastModifiedBy>
  <cp:revision>1</cp:revision>
  <dcterms:created xsi:type="dcterms:W3CDTF">2024-11-25T13:29:46Z</dcterms:created>
  <dcterms:modified xsi:type="dcterms:W3CDTF">2024-11-25T16:15:29Z</dcterms:modified>
</cp:coreProperties>
</file>

<file path=docProps/thumbnail.jpeg>
</file>